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3" r:id="rId2"/>
    <p:sldId id="406" r:id="rId3"/>
    <p:sldId id="410" r:id="rId4"/>
    <p:sldId id="412" r:id="rId5"/>
    <p:sldId id="413" r:id="rId6"/>
    <p:sldId id="414" r:id="rId7"/>
    <p:sldId id="415" r:id="rId8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08" userDrawn="1">
          <p15:clr>
            <a:srgbClr val="A4A3A4"/>
          </p15:clr>
        </p15:guide>
        <p15:guide id="5" pos="597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9" pos="943" userDrawn="1">
          <p15:clr>
            <a:srgbClr val="A4A3A4"/>
          </p15:clr>
        </p15:guide>
        <p15:guide id="10" pos="3120" userDrawn="1">
          <p15:clr>
            <a:srgbClr val="A4A3A4"/>
          </p15:clr>
        </p15:guide>
        <p15:guide id="11" pos="1623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0504D"/>
    <a:srgbClr val="4F81BD"/>
    <a:srgbClr val="0000FF"/>
    <a:srgbClr val="FFFFFF"/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9875" autoAdjust="0"/>
  </p:normalViewPr>
  <p:slideViewPr>
    <p:cSldViewPr>
      <p:cViewPr varScale="1">
        <p:scale>
          <a:sx n="115" d="100"/>
          <a:sy n="115" d="100"/>
        </p:scale>
        <p:origin x="882" y="108"/>
      </p:cViewPr>
      <p:guideLst>
        <p:guide pos="308"/>
        <p:guide pos="5978"/>
        <p:guide orient="horz" pos="981"/>
        <p:guide orient="horz" pos="4020"/>
        <p:guide pos="943"/>
        <p:guide pos="3120"/>
        <p:guide pos="162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86" y="-7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5F01-92BD-4A7F-A61B-094389542AFE}" type="datetimeFigureOut">
              <a:rPr lang="ko-KR" altLang="en-US" smtClean="0"/>
              <a:pPr/>
              <a:t>2023-09-22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B189C-4A2A-47F8-8EDC-757FFF37B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29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84A2-32D1-4029-B48C-0510AA033939}" type="datetimeFigureOut">
              <a:rPr lang="ko-KR" altLang="en-US" smtClean="0"/>
              <a:pPr/>
              <a:t>2023-09-22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3B17-AF44-4CE5-B221-CE10CF9B03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7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4184" y="1853702"/>
            <a:ext cx="7963270" cy="576064"/>
          </a:xfrm>
        </p:spPr>
        <p:txBody>
          <a:bodyPr>
            <a:normAutofit/>
          </a:bodyPr>
          <a:lstStyle>
            <a:lvl1pPr>
              <a:defRPr sz="2800" b="1" i="0" kern="1200" spc="0" normalizeH="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139616" y="4437112"/>
            <a:ext cx="3672407" cy="40689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1600" b="1" i="0" spc="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994184" y="2454444"/>
            <a:ext cx="796327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99" y="5588000"/>
            <a:ext cx="2234440" cy="324527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994369" y="2474853"/>
            <a:ext cx="7962900" cy="483960"/>
          </a:xfrm>
        </p:spPr>
        <p:txBody>
          <a:bodyPr tIns="72000" bIns="72000">
            <a:spAutoFit/>
          </a:bodyPr>
          <a:lstStyle>
            <a:lvl1pPr marL="0" indent="0" algn="ctr">
              <a:buNone/>
              <a:defRPr sz="22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272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549" y="291416"/>
            <a:ext cx="9026955" cy="418058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ko-KR" altLang="en-US" sz="1800" b="1" i="0" spc="0" normalizeH="0" baseline="0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2549" y="764704"/>
            <a:ext cx="902672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462346" y="1540840"/>
            <a:ext cx="9026924" cy="4840488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94" y="6659498"/>
            <a:ext cx="936104" cy="135959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462345" y="782460"/>
            <a:ext cx="9026925" cy="576263"/>
          </a:xfrm>
        </p:spPr>
        <p:txBody>
          <a:bodyPr>
            <a:normAutofit/>
          </a:bodyPr>
          <a:lstStyle>
            <a:lvl1pPr marL="0" indent="0" latinLnBrk="0">
              <a:buNone/>
              <a:defRPr sz="1600" baseline="0"/>
            </a:lvl1pPr>
          </a:lstStyle>
          <a:p>
            <a:pPr lvl="0"/>
            <a:endParaRPr lang="ko-KR" altLang="en-US" dirty="0"/>
          </a:p>
        </p:txBody>
      </p:sp>
      <p:sp>
        <p:nvSpPr>
          <p:cNvPr id="10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4510584" y="6525344"/>
            <a:ext cx="884832" cy="2162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/>
            <a:fld id="{7E724928-1A2E-4B43-A745-47B8B7B99335}" type="slidenum">
              <a:rPr lang="en-US" altLang="ko-KR" smtClean="0"/>
              <a:pPr algn="ctr"/>
              <a:t>‹#›</a:t>
            </a:fld>
            <a:r>
              <a:rPr lang="en-US" altLang="ko-KR" dirty="0"/>
              <a:t> / 38</a:t>
            </a:r>
          </a:p>
        </p:txBody>
      </p:sp>
    </p:spTree>
    <p:extLst>
      <p:ext uri="{BB962C8B-B14F-4D97-AF65-F5344CB8AC3E}">
        <p14:creationId xmlns:p14="http://schemas.microsoft.com/office/powerpoint/2010/main" val="145774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3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91159"/>
          <a:stretch/>
        </p:blipFill>
        <p:spPr>
          <a:xfrm>
            <a:off x="2785631" y="3068960"/>
            <a:ext cx="4334738" cy="50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74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6164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6" r:id="rId3"/>
    <p:sldLayoutId id="2147483655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365" y="1628800"/>
            <a:ext cx="7963270" cy="57606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토니스트리트</a:t>
            </a:r>
            <a:r>
              <a:rPr lang="ko-KR" altLang="en-US" dirty="0" smtClean="0"/>
              <a:t> 관리자 로그인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Google</a:t>
            </a:r>
            <a:r>
              <a:rPr lang="ko-KR" altLang="en-US" dirty="0" smtClean="0"/>
              <a:t> </a:t>
            </a:r>
            <a:r>
              <a:rPr lang="en-US" altLang="ko-KR" dirty="0" smtClean="0"/>
              <a:t>OTP </a:t>
            </a:r>
            <a:r>
              <a:rPr lang="ko-KR" altLang="en-US" dirty="0" smtClean="0"/>
              <a:t>설정 가이드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67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1. Google OTP </a:t>
            </a:r>
            <a:r>
              <a:rPr lang="ko-KR" altLang="en-US" dirty="0" err="1" smtClean="0">
                <a:cs typeface="Arial" pitchFamily="34" charset="0"/>
              </a:rPr>
              <a:t>앱</a:t>
            </a:r>
            <a:r>
              <a:rPr lang="ko-KR" altLang="en-US" dirty="0" smtClean="0">
                <a:cs typeface="Arial" pitchFamily="34" charset="0"/>
              </a:rPr>
              <a:t> 다운로드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777" y="1064126"/>
            <a:ext cx="903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개인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Google </a:t>
            </a:r>
            <a:r>
              <a:rPr lang="en-US" altLang="ko-KR" dirty="0" err="1" smtClean="0"/>
              <a:t>Playstore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안드로이드폰</a:t>
            </a:r>
            <a:r>
              <a:rPr lang="en-US" altLang="ko-KR" dirty="0" smtClean="0"/>
              <a:t>) </a:t>
            </a:r>
            <a:r>
              <a:rPr lang="ko-KR" altLang="en-US" dirty="0" smtClean="0"/>
              <a:t>또는 </a:t>
            </a:r>
            <a:r>
              <a:rPr lang="en-US" altLang="ko-KR" dirty="0" err="1" smtClean="0"/>
              <a:t>Appstore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아이폰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접속 후</a:t>
            </a:r>
            <a:endParaRPr lang="en-US" altLang="ko-KR" dirty="0" smtClean="0"/>
          </a:p>
          <a:p>
            <a:r>
              <a:rPr lang="en-US" altLang="ko-KR" dirty="0" smtClean="0"/>
              <a:t>Google OTP (Google Authenticator)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설치합니다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1916113"/>
            <a:ext cx="1922501" cy="4058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28" y="1926710"/>
            <a:ext cx="1872208" cy="404801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105128" y="2636912"/>
            <a:ext cx="1872208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4608" y="1926710"/>
            <a:ext cx="1922501" cy="1214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8205" y="6093296"/>
            <a:ext cx="3651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Google </a:t>
            </a:r>
            <a:r>
              <a:rPr lang="en-US" altLang="ko-KR" dirty="0" err="1" smtClean="0"/>
              <a:t>Playstore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안드로이드폰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059425" y="6045562"/>
            <a:ext cx="2045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Appstore</a:t>
            </a:r>
            <a:r>
              <a:rPr lang="en-US" altLang="ko-KR" dirty="0" smtClean="0"/>
              <a:t> (</a:t>
            </a:r>
            <a:r>
              <a:rPr lang="ko-KR" altLang="en-US" dirty="0" err="1"/>
              <a:t>아이폰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2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2. </a:t>
            </a:r>
            <a:r>
              <a:rPr lang="ko-KR" altLang="en-US" dirty="0" smtClean="0">
                <a:cs typeface="Arial" pitchFamily="34" charset="0"/>
              </a:rPr>
              <a:t>관리자 로그인 페이지에서 </a:t>
            </a:r>
            <a:r>
              <a:rPr lang="en-US" altLang="ko-KR" dirty="0" smtClean="0">
                <a:cs typeface="Arial" pitchFamily="34" charset="0"/>
              </a:rPr>
              <a:t>Google OTP QR Code </a:t>
            </a:r>
            <a:r>
              <a:rPr lang="ko-KR" altLang="en-US" dirty="0" smtClean="0">
                <a:cs typeface="Arial" pitchFamily="34" charset="0"/>
              </a:rPr>
              <a:t>생성 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8" y="1916112"/>
            <a:ext cx="4354294" cy="28008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87" y="1916113"/>
            <a:ext cx="4392488" cy="280086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57777" y="1064126"/>
            <a:ext cx="9032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최초 </a:t>
            </a:r>
            <a:r>
              <a:rPr lang="en-US" altLang="ko-KR" dirty="0" smtClean="0"/>
              <a:t>OTP</a:t>
            </a:r>
            <a:r>
              <a:rPr lang="ko-KR" altLang="en-US" dirty="0" smtClean="0"/>
              <a:t>등록을 위해 로그인 버튼을 클릭하면 </a:t>
            </a:r>
            <a:r>
              <a:rPr lang="en-US" altLang="ko-KR" dirty="0" smtClean="0"/>
              <a:t>Google OTP QR Code</a:t>
            </a:r>
            <a:r>
              <a:rPr lang="ko-KR" altLang="en-US" dirty="0" smtClean="0"/>
              <a:t>가 생성됩니다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632520" y="2996952"/>
            <a:ext cx="194399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41032" y="3013968"/>
            <a:ext cx="1944216" cy="991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14070" y="26818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086082" y="27115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3. Google OTP </a:t>
            </a:r>
            <a:r>
              <a:rPr lang="ko-KR" altLang="en-US" dirty="0" err="1" smtClean="0">
                <a:cs typeface="Arial" pitchFamily="34" charset="0"/>
              </a:rPr>
              <a:t>앱</a:t>
            </a:r>
            <a:r>
              <a:rPr lang="ko-KR" altLang="en-US" dirty="0" smtClean="0">
                <a:cs typeface="Arial" pitchFamily="34" charset="0"/>
              </a:rPr>
              <a:t> 실행 및 </a:t>
            </a:r>
            <a:r>
              <a:rPr lang="en-US" altLang="ko-KR" dirty="0" smtClean="0">
                <a:cs typeface="Arial" pitchFamily="34" charset="0"/>
              </a:rPr>
              <a:t>QR </a:t>
            </a:r>
            <a:r>
              <a:rPr lang="ko-KR" altLang="en-US" dirty="0" smtClean="0">
                <a:cs typeface="Arial" pitchFamily="34" charset="0"/>
              </a:rPr>
              <a:t>스캔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777" y="1064126"/>
            <a:ext cx="903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위에서 설치 한 </a:t>
            </a:r>
            <a:r>
              <a:rPr lang="en-US" altLang="ko-KR" dirty="0" smtClean="0"/>
              <a:t>Google OTP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실행 후 아래의 가이드에 따라 관리자 로그인 화면에서 생성된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코드를 스캔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8" y="1794967"/>
            <a:ext cx="2387146" cy="3511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06" y="1794967"/>
            <a:ext cx="1703009" cy="3528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내용 개체 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09" y="1710457"/>
            <a:ext cx="1800200" cy="368027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394908" y="4531092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72898" y="2708920"/>
            <a:ext cx="166719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09872" y="42572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62721" y="24397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>
            <a:stCxn id="13" idx="3"/>
            <a:endCxn id="15" idx="1"/>
          </p:cNvCxnSpPr>
          <p:nvPr/>
        </p:nvCxnSpPr>
        <p:spPr>
          <a:xfrm>
            <a:off x="2900424" y="3550593"/>
            <a:ext cx="1383482" cy="866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5" idx="3"/>
          </p:cNvCxnSpPr>
          <p:nvPr/>
        </p:nvCxnSpPr>
        <p:spPr>
          <a:xfrm flipV="1">
            <a:off x="5986915" y="3550594"/>
            <a:ext cx="1562394" cy="866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7256961" y="24649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4. Google OTP </a:t>
            </a:r>
            <a:r>
              <a:rPr lang="ko-KR" altLang="en-US" dirty="0" smtClean="0">
                <a:cs typeface="Arial" pitchFamily="34" charset="0"/>
              </a:rPr>
              <a:t>인증 등록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777" y="1064126"/>
            <a:ext cx="903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Google OTP</a:t>
            </a:r>
            <a:r>
              <a:rPr lang="ko-KR" altLang="en-US" dirty="0" smtClean="0"/>
              <a:t>에 생성 된 일회용 번호를 관리자 로그인 페이지에 입력 후 인증 확인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버튼을 클릭하여 로그인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1844824"/>
            <a:ext cx="2088232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1280592" y="2276872"/>
            <a:ext cx="221664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53" y="2264296"/>
            <a:ext cx="4528809" cy="296490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313040" y="4437112"/>
            <a:ext cx="288032" cy="1440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159225" y="4365104"/>
            <a:ext cx="20882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4887" y="43651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949419</a:t>
            </a:r>
            <a:endPara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159225" y="4653136"/>
            <a:ext cx="20882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63390" y="40502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846656" y="447834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-apple-system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꺾인 연결선 30"/>
          <p:cNvCxnSpPr>
            <a:stCxn id="16" idx="3"/>
            <a:endCxn id="25" idx="1"/>
          </p:cNvCxnSpPr>
          <p:nvPr/>
        </p:nvCxnSpPr>
        <p:spPr>
          <a:xfrm>
            <a:off x="3497238" y="2564904"/>
            <a:ext cx="1661987" cy="1944216"/>
          </a:xfrm>
          <a:prstGeom prst="bentConnector3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54399" y="2257127"/>
            <a:ext cx="57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</a:p>
        </p:txBody>
      </p:sp>
    </p:spTree>
    <p:extLst>
      <p:ext uri="{BB962C8B-B14F-4D97-AF65-F5344CB8AC3E}">
        <p14:creationId xmlns:p14="http://schemas.microsoft.com/office/powerpoint/2010/main" val="1676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5. </a:t>
            </a:r>
            <a:r>
              <a:rPr lang="ko-KR" altLang="en-US" dirty="0" smtClean="0">
                <a:cs typeface="Arial" pitchFamily="34" charset="0"/>
              </a:rPr>
              <a:t>정상 등록 사용자 로그인 화면</a:t>
            </a:r>
            <a:r>
              <a:rPr lang="en-US" altLang="ko-KR" dirty="0" smtClean="0">
                <a:cs typeface="Arial" pitchFamily="34" charset="0"/>
              </a:rPr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68651" y="1095673"/>
            <a:ext cx="9032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Google OTP</a:t>
            </a:r>
            <a:r>
              <a:rPr lang="ko-KR" altLang="en-US" dirty="0" smtClean="0"/>
              <a:t>가 정상적으로 등록 된 사용자는 </a:t>
            </a:r>
            <a:r>
              <a:rPr lang="ko-KR" altLang="en-US" dirty="0" smtClean="0">
                <a:solidFill>
                  <a:srgbClr val="FF0000"/>
                </a:solidFill>
              </a:rPr>
              <a:t>다음 로그인 시 </a:t>
            </a:r>
            <a:r>
              <a:rPr lang="ko-KR" altLang="en-US" dirty="0" smtClean="0"/>
              <a:t>아래와 같이 인증 번호 화면만 나오게 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위에서 등록한 </a:t>
            </a:r>
            <a:r>
              <a:rPr lang="en-US" altLang="ko-KR" dirty="0" smtClean="0"/>
              <a:t>Google OTP</a:t>
            </a:r>
            <a:r>
              <a:rPr lang="ko-KR" altLang="en-US" dirty="0" smtClean="0"/>
              <a:t>에서 생성되는 일회용 인증번호를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입력하여 이중 인증 </a:t>
            </a:r>
            <a:r>
              <a:rPr lang="ko-KR" altLang="en-US" dirty="0" err="1" smtClean="0"/>
              <a:t>로그인을</a:t>
            </a:r>
            <a:r>
              <a:rPr lang="ko-KR" altLang="en-US" dirty="0" smtClean="0"/>
              <a:t> 하면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2132856"/>
            <a:ext cx="6048672" cy="393520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000672" y="2708920"/>
            <a:ext cx="2664296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err="1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42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2549" y="282949"/>
            <a:ext cx="9026955" cy="418058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6. </a:t>
            </a:r>
            <a:r>
              <a:rPr lang="ko-KR" altLang="en-US" dirty="0" smtClean="0">
                <a:cs typeface="Arial" pitchFamily="34" charset="0"/>
              </a:rPr>
              <a:t>인증 정보 분실 시 대처 방안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488950" y="1340768"/>
            <a:ext cx="900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Google OTP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삭제 </a:t>
            </a:r>
            <a:r>
              <a:rPr lang="ko-KR" altLang="en-US" dirty="0"/>
              <a:t>등으로 </a:t>
            </a:r>
            <a:r>
              <a:rPr lang="en-US" altLang="ko-KR" dirty="0"/>
              <a:t>Google OTP</a:t>
            </a:r>
            <a:r>
              <a:rPr lang="ko-KR" altLang="en-US" dirty="0"/>
              <a:t>에 등록 된 인증 정보가 </a:t>
            </a:r>
            <a:r>
              <a:rPr lang="ko-KR" altLang="en-US" dirty="0" smtClean="0"/>
              <a:t>삭제될 경우</a:t>
            </a:r>
            <a:r>
              <a:rPr lang="en-US" altLang="ko-KR" dirty="0" smtClean="0"/>
              <a:t>, </a:t>
            </a:r>
            <a:endParaRPr lang="en-US" altLang="ko-KR" dirty="0"/>
          </a:p>
          <a:p>
            <a:r>
              <a:rPr lang="ko-KR" altLang="en-US" dirty="0" err="1" smtClean="0"/>
              <a:t>개발운영</a:t>
            </a:r>
            <a:r>
              <a:rPr lang="ko-KR" altLang="en-US" dirty="0" err="1" smtClean="0"/>
              <a:t>팀에</a:t>
            </a:r>
            <a:r>
              <a:rPr lang="ko-KR" altLang="en-US" dirty="0" smtClean="0"/>
              <a:t> </a:t>
            </a:r>
            <a:r>
              <a:rPr lang="ko-KR" altLang="en-US" dirty="0" smtClean="0"/>
              <a:t>연락 주시면 인증 정보 초기화 작업을 해드립니다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300"/>
          </a:spcBef>
          <a:spcAft>
            <a:spcPts val="300"/>
          </a:spcAft>
          <a:defRPr sz="1400" dirty="0" err="1" smtClean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33037</TotalTime>
  <Words>190</Words>
  <Application>Microsoft Office PowerPoint</Application>
  <PresentationFormat>A4 용지(210x297mm)</PresentationFormat>
  <Paragraphs>26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-apple-system</vt:lpstr>
      <vt:lpstr>맑은 고딕</vt:lpstr>
      <vt:lpstr>Arial</vt:lpstr>
      <vt:lpstr>Office 테마</vt:lpstr>
      <vt:lpstr>토니스트리트 관리자 로그인  Google OTP 설정 가이드</vt:lpstr>
      <vt:lpstr>1. Google OTP 앱 다운로드</vt:lpstr>
      <vt:lpstr>2. 관리자 로그인 페이지에서 Google OTP QR Code 생성  </vt:lpstr>
      <vt:lpstr>3. Google OTP 앱 실행 및 QR 스캔</vt:lpstr>
      <vt:lpstr>4. Google OTP 인증 등록 </vt:lpstr>
      <vt:lpstr>5. 정상 등록 사용자 로그인 화면 </vt:lpstr>
      <vt:lpstr>6. 인증 정보 분실 시 대처 방안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choitw</dc:creator>
  <cp:lastModifiedBy>Microsoft 계정</cp:lastModifiedBy>
  <cp:revision>6285</cp:revision>
  <cp:lastPrinted>2014-10-12T06:20:17Z</cp:lastPrinted>
  <dcterms:created xsi:type="dcterms:W3CDTF">2014-03-17T02:02:07Z</dcterms:created>
  <dcterms:modified xsi:type="dcterms:W3CDTF">2023-09-22T01:31:01Z</dcterms:modified>
</cp:coreProperties>
</file>